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Isosceles Triangle 2"/>
          <p:cNvSpPr/>
          <p:nvPr/>
        </p:nvSpPr>
        <p:spPr>
          <a:xfrm>
            <a:off x="7146733" y="4117705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2105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1304867" y="4403836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7918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445901" y="2597214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2022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9167305" y="6463509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4162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4036298" y="2861689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1061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7631808" y="2263961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0612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>
            <a:off x="7146733" y="4117705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2105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1304867" y="4403836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7918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445901" y="2597214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2022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9167305" y="6463509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4162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4036298" y="2861689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1061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7631808" y="2263961"/>
            <a:ext cx="182880" cy="182880"/>
          </a:xfrm>
          <a:prstGeom prst="triangle">
            <a:avLst/>
          </a:prstGeom>
          <a:solidFill>
            <a:srgbClr val="7938DC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0612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